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19" r:id="rId32"/>
    <p:sldId id="334" r:id="rId33"/>
    <p:sldId id="335" r:id="rId34"/>
    <p:sldId id="336" r:id="rId35"/>
    <p:sldId id="337" r:id="rId36"/>
    <p:sldId id="338" r:id="rId37"/>
    <p:sldId id="333" r:id="rId38"/>
    <p:sldId id="328" r:id="rId39"/>
    <p:sldId id="329" r:id="rId40"/>
    <p:sldId id="339" r:id="rId41"/>
    <p:sldId id="330" r:id="rId42"/>
    <p:sldId id="331" r:id="rId43"/>
    <p:sldId id="332" r:id="rId44"/>
    <p:sldId id="287" r:id="rId45"/>
    <p:sldId id="288" r:id="rId46"/>
    <p:sldId id="304" r:id="rId47"/>
    <p:sldId id="307" r:id="rId48"/>
    <p:sldId id="309" r:id="rId49"/>
    <p:sldId id="340" r:id="rId50"/>
    <p:sldId id="322" r:id="rId51"/>
    <p:sldId id="327" r:id="rId52"/>
    <p:sldId id="27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pham quang" initials="kpq" lastIdx="2" clrIdx="0">
    <p:extLst>
      <p:ext uri="{19B8F6BF-5375-455C-9EA6-DF929625EA0E}">
        <p15:presenceInfo xmlns:p15="http://schemas.microsoft.com/office/powerpoint/2012/main" userId="bdc88db5a2afa1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rfd.gov.vn/" TargetMode="External"/><Relationship Id="rId3" Type="http://schemas.openxmlformats.org/officeDocument/2006/relationships/image" Target="../media/image99.jpeg"/><Relationship Id="rId7" Type="http://schemas.openxmlformats.org/officeDocument/2006/relationships/hyperlink" Target="http://www.atmel.com/Images/Atmel-2549-8-bit-AVR-Microcontroller-ATmega640-1280-1281-2560-2561_datasheet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ngdanmuado.vn/may/san-pham-noi-bat/bo-dieu-khien-bom-tuoi-nuoc-2hp-tu-xa-bang-dien-thoai-di-dong-hai-toan-ht-01" TargetMode="External"/><Relationship Id="rId2" Type="http://schemas.openxmlformats.org/officeDocument/2006/relationships/hyperlink" Target="http://shop.vietannong.com.vn/board/he_thong_tuoi/bo_tuoi_san_vuon_nho/b_h_n_gi_va_di_u_khi_n_t_i_b_ng_di_n_tho_i_di_d_ng/8-1-0-77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tatista.com/statistics/266136/global-market-share-held-by-smartphone-operating-system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2" y="1446960"/>
            <a:ext cx="11687039" cy="49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4185634"/>
            <a:ext cx="12191633" cy="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4211392"/>
            <a:ext cx="0" cy="6568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4868214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174094" y="4185634"/>
            <a:ext cx="0" cy="68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" y="4037526"/>
            <a:ext cx="1613743" cy="9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44104" y="3978215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41698" y="40750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13523" y="2012950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8105686" y="2137112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6" y="194019"/>
            <a:ext cx="7099378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6110" y="1048558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94258" y="42549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26978" y="42600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" y="1905410"/>
            <a:ext cx="2785832" cy="49525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5" y="1895816"/>
            <a:ext cx="2785832" cy="49525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9" y="1895815"/>
            <a:ext cx="2785832" cy="4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379098" y="1135021"/>
            <a:ext cx="35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SYNCHRONIZER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87" y="1958554"/>
            <a:ext cx="2755938" cy="4899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5" y="1958555"/>
            <a:ext cx="2755938" cy="489944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750542" y="41659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3262" y="41710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22" y="2021691"/>
            <a:ext cx="2720423" cy="4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87677" y="1719309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06" y="1488964"/>
            <a:ext cx="2902502" cy="5160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84" y="1488964"/>
            <a:ext cx="290250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553181" y="3956286"/>
            <a:ext cx="105349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CONCLUSION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48" y="1424100"/>
            <a:ext cx="2923144" cy="519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85" y="1424100"/>
            <a:ext cx="2923144" cy="5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44" y="1488965"/>
            <a:ext cx="2916000" cy="518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44" y="1488964"/>
            <a:ext cx="2916001" cy="51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63" y="1488965"/>
            <a:ext cx="2916000" cy="51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63" y="1488964"/>
            <a:ext cx="2916001" cy="5184001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06" y="1488964"/>
            <a:ext cx="2906713" cy="516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0" y="1488964"/>
            <a:ext cx="2906713" cy="5167490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8599" y="1723802"/>
            <a:ext cx="2483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RECHARGE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4" y="1585801"/>
            <a:ext cx="2849563" cy="506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03" y="1585802"/>
            <a:ext cx="2849562" cy="5065889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984" y="168263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6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775" y="1245913"/>
            <a:ext cx="3156799" cy="561208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67" y="1693863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6789" y="1195946"/>
            <a:ext cx="3184906" cy="5662054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313756"/>
            <a:ext cx="6339715" cy="63552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600" y="2715491"/>
            <a:ext cx="2973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Schematic Design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6104" y="1058550"/>
            <a:ext cx="3175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Mechanical Design</a:t>
            </a:r>
            <a:endParaRPr lang="en-US" sz="3000" b="1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03" y="2857017"/>
            <a:ext cx="2543175" cy="35623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1" y="2342466"/>
            <a:ext cx="5134610" cy="431482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1" y="2857017"/>
            <a:ext cx="327596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</a:t>
            </a:r>
            <a:br>
              <a:rPr lang="en-US" sz="3000" dirty="0" smtClean="0">
                <a:latin typeface="Lato" panose="020F0502020204030203" pitchFamily="34" charset="0"/>
              </a:rPr>
            </a:b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439"/>
            <a:ext cx="12239625" cy="638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8" y="2341452"/>
            <a:ext cx="8586788" cy="44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46" y="68285"/>
            <a:ext cx="3479998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98" y="68285"/>
            <a:ext cx="3319338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2600" y="2715491"/>
            <a:ext cx="1860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Flow chart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/>
        </p:nvSpPr>
        <p:spPr bwMode="auto">
          <a:xfrm rot="9900000">
            <a:off x="1381374" y="1399931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00216" y="2178235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1" y="1602707"/>
            <a:ext cx="3189518" cy="2445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06" y="1491631"/>
            <a:ext cx="3334366" cy="255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73" y="3915091"/>
            <a:ext cx="3129057" cy="2942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0" y="4523312"/>
            <a:ext cx="2764898" cy="18330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1" y="1239838"/>
            <a:ext cx="3019186" cy="536744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26" name="Picture 2" descr="https://scontent.fhan2-3.fna.fbcdn.net/v/t34.0-12/21244492_1616876381719670_2040219199_n.jpg?oh=0b83e884faba2a55be379d53436e7c10&amp;oe=59A65F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36624" y="2126278"/>
            <a:ext cx="3441484" cy="4588645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" y="1743508"/>
            <a:ext cx="4701491" cy="2677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22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250" y="4154960"/>
            <a:ext cx="3459584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  <p:sp>
        <p:nvSpPr>
          <p:cNvPr id="99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2"/>
              </a:rPr>
              <a:t>http://shop.vietannong.com.vn</a:t>
            </a:r>
            <a:r>
              <a:rPr lang="en-US" sz="1500" b="1" dirty="0" smtClean="0">
                <a:hlinkClick r:id="rId2"/>
              </a:rPr>
              <a:t>/</a:t>
            </a:r>
            <a:endParaRPr lang="en-US" sz="1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3"/>
              </a:rPr>
              <a:t>http://nongdanmuado.vn</a:t>
            </a:r>
            <a:r>
              <a:rPr lang="en-US" sz="1500" b="1" dirty="0" smtClean="0">
                <a:hlinkClick r:id="rId3"/>
              </a:rPr>
              <a:t>/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2785" y="309484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5046" y="3218258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7852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1" y="4012656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42460" y="2767013"/>
            <a:ext cx="3704983" cy="2852507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The Popular and Price range of devices are larger than others</a:t>
            </a:r>
            <a:endParaRPr lang="en-US" sz="2000" dirty="0">
              <a:latin typeface="Lato" panose="020F0502020204030203" pitchFamily="34" charset="0"/>
            </a:endParaRPr>
          </a:p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 member Background </a:t>
            </a:r>
            <a:r>
              <a:rPr lang="en-US" sz="2000" dirty="0">
                <a:latin typeface="Lato" panose="020F0502020204030203" pitchFamily="34" charset="0"/>
              </a:rPr>
              <a:t>in android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Open source OS</a:t>
            </a:r>
          </a:p>
          <a:p>
            <a:pPr>
              <a:defRPr/>
            </a:pPr>
            <a:endParaRPr lang="en-US" sz="2000" b="1" i="1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58" y="2478088"/>
            <a:ext cx="6161260" cy="4379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832" y="6488668"/>
            <a:ext cx="25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www.statista.com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</TotalTime>
  <Words>703</Words>
  <Application>Microsoft Office PowerPoint</Application>
  <PresentationFormat>Widescreen</PresentationFormat>
  <Paragraphs>336</Paragraphs>
  <Slides>52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510</cp:revision>
  <dcterms:created xsi:type="dcterms:W3CDTF">2017-08-15T07:26:22Z</dcterms:created>
  <dcterms:modified xsi:type="dcterms:W3CDTF">2017-08-28T07:43:58Z</dcterms:modified>
</cp:coreProperties>
</file>